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31B2-2E14-45A7-9E50-680AA4363E22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FE355-8683-4313-A2C6-FACFAA5B3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2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031B2-2E14-45A7-9E50-680AA4363E22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FE355-8683-4313-A2C6-FACFAA5B3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8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4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7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76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1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45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56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3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2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4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9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2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7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7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9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55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а</cp:lastModifiedBy>
  <cp:revision>1</cp:revision>
  <dcterms:created xsi:type="dcterms:W3CDTF">2019-09-15T10:08:19Z</dcterms:created>
  <dcterms:modified xsi:type="dcterms:W3CDTF">2019-09-15T10:08:19Z</dcterms:modified>
</cp:coreProperties>
</file>